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72" r:id="rId6"/>
    <p:sldId id="261" r:id="rId7"/>
    <p:sldId id="262" r:id="rId8"/>
    <p:sldId id="263" r:id="rId9"/>
    <p:sldId id="264" r:id="rId10"/>
    <p:sldId id="275" r:id="rId11"/>
    <p:sldId id="276" r:id="rId12"/>
    <p:sldId id="259" r:id="rId13"/>
    <p:sldId id="260" r:id="rId14"/>
    <p:sldId id="265" r:id="rId15"/>
    <p:sldId id="266" r:id="rId16"/>
    <p:sldId id="267" r:id="rId17"/>
    <p:sldId id="268" r:id="rId18"/>
    <p:sldId id="273" r:id="rId19"/>
    <p:sldId id="274" r:id="rId20"/>
    <p:sldId id="269" r:id="rId21"/>
    <p:sldId id="270" r:id="rId22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Abadi MT Condensed" panose="020B0506030101010103" pitchFamily="34" charset="0"/>
      <p:regular r:id="rId27"/>
    </p:embeddedFont>
    <p:embeddedFont>
      <p:font typeface="Arial Rounded MT Bold" panose="020F0704030504030204" pitchFamily="3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81717"/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3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9080" y="2091179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Heb. 11:1-2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God, who at various times and in various ways spoke in time past to the fathers by the prophets,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 in these last days spoken to us by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Son, whom He has appointed heir of all things, through whom also He made the worlds;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1913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206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5887498" y="2206169"/>
            <a:ext cx="2327588" cy="870860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Confess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homologeō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say the same thing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1" y="1357095"/>
            <a:ext cx="802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12:3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I make known to you that no one speaking by the Spirit of God calls Jesus accursed, and no one can say that Jesus is Lord except by the Holy Spirit.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6228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4742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154844" y="3197477"/>
            <a:ext cx="2946769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946" y="233679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 1:24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“Let us alone! What have we to do with You, Jesus of Nazareth? Did You come to destroy us? I know who You are — the Holy One of God!”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6460636" y="1182915"/>
            <a:ext cx="2095535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8:29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suddenly they cried out, saying, “What have we to do with You, Jesus, You Son of God? Have You come here to torment us before the time?”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40" y="383745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Merrihew Standard Version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is how you can tell whether a belief is from God or not: Does it claim that Jesus is God incarnate?  And any belief that Jesus is not God incarnate is not of God … in fact, it’s of the Antichrist.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2948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3" grpId="0" animBg="1"/>
      <p:bldP spid="2" grpId="0"/>
      <p:bldP spid="2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7452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 the real Jesus please stand up?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71" y="136435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LDS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spirit brother of Lucifer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457" y="1856564"/>
            <a:ext cx="774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Lorenzo Snow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“As man is, God once was; as God is, man may be.”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299" y="3357513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 of Faith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lost His deity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63" y="385698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Age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found the Christ-consciousness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427" y="435645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Emergent church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shape-shifting Jesus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738" y="286530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Watchtower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Michael the Archangel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6400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4146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2131543" y="2893271"/>
            <a:ext cx="2594224" cy="1160979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/>
          <p:cNvSpPr/>
          <p:nvPr/>
        </p:nvSpPr>
        <p:spPr>
          <a:xfrm>
            <a:off x="447332" y="1453830"/>
            <a:ext cx="8249336" cy="4052305"/>
          </a:xfrm>
          <a:custGeom>
            <a:avLst/>
            <a:gdLst>
              <a:gd name="connsiteX0" fmla="*/ 605214 w 8249336"/>
              <a:gd name="connsiteY0" fmla="*/ 1440673 h 4052305"/>
              <a:gd name="connsiteX1" fmla="*/ 605214 w 8249336"/>
              <a:gd name="connsiteY1" fmla="*/ 2572161 h 4052305"/>
              <a:gd name="connsiteX2" fmla="*/ 4282549 w 8249336"/>
              <a:gd name="connsiteY2" fmla="*/ 2572161 h 4052305"/>
              <a:gd name="connsiteX3" fmla="*/ 4282549 w 8249336"/>
              <a:gd name="connsiteY3" fmla="*/ 1440673 h 4052305"/>
              <a:gd name="connsiteX4" fmla="*/ 0 w 8249336"/>
              <a:gd name="connsiteY4" fmla="*/ 0 h 4052305"/>
              <a:gd name="connsiteX5" fmla="*/ 8249336 w 8249336"/>
              <a:gd name="connsiteY5" fmla="*/ 0 h 4052305"/>
              <a:gd name="connsiteX6" fmla="*/ 8249336 w 8249336"/>
              <a:gd name="connsiteY6" fmla="*/ 4052305 h 4052305"/>
              <a:gd name="connsiteX7" fmla="*/ 0 w 8249336"/>
              <a:gd name="connsiteY7" fmla="*/ 4052305 h 405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9336" h="4052305">
                <a:moveTo>
                  <a:pt x="605214" y="1440673"/>
                </a:moveTo>
                <a:lnTo>
                  <a:pt x="605214" y="2572161"/>
                </a:lnTo>
                <a:lnTo>
                  <a:pt x="4282549" y="2572161"/>
                </a:lnTo>
                <a:lnTo>
                  <a:pt x="4282549" y="1440673"/>
                </a:lnTo>
                <a:close/>
                <a:moveTo>
                  <a:pt x="0" y="0"/>
                </a:moveTo>
                <a:lnTo>
                  <a:pt x="8249336" y="0"/>
                </a:lnTo>
                <a:lnTo>
                  <a:pt x="8249336" y="4052305"/>
                </a:lnTo>
                <a:lnTo>
                  <a:pt x="0" y="4052305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3276600"/>
            <a:ext cx="228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2997760"/>
            <a:ext cx="5334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3886200"/>
            <a:ext cx="4572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3246456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0" y="3170256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7728" y="1956933"/>
            <a:ext cx="71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54976" y="1968661"/>
            <a:ext cx="226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Table of Showbread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8074" y="2362246"/>
            <a:ext cx="105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Menorah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25465" y="3363365"/>
            <a:ext cx="132309" cy="2210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93488" y="2362213"/>
            <a:ext cx="152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Golden Altar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67535" y="4328602"/>
            <a:ext cx="155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Bronze Laver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29615" y="4330282"/>
            <a:ext cx="145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Bronze Altar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7200" y="1447800"/>
            <a:ext cx="8230993" cy="4038600"/>
            <a:chOff x="457200" y="1676400"/>
            <a:chExt cx="8230993" cy="4038600"/>
          </a:xfrm>
        </p:grpSpPr>
        <p:sp>
          <p:nvSpPr>
            <p:cNvPr id="41" name="Rectangle 40"/>
            <p:cNvSpPr/>
            <p:nvPr/>
          </p:nvSpPr>
          <p:spPr>
            <a:xfrm>
              <a:off x="457200" y="1676400"/>
              <a:ext cx="8229600" cy="40386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8336500" y="3707841"/>
              <a:ext cx="703385" cy="0"/>
            </a:xfrm>
            <a:prstGeom prst="line">
              <a:avLst/>
            </a:prstGeom>
            <a:ln w="76200">
              <a:solidFill>
                <a:srgbClr val="285B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608923" y="3094884"/>
            <a:ext cx="150725" cy="769544"/>
            <a:chOff x="8630697" y="3327113"/>
            <a:chExt cx="150725" cy="727678"/>
          </a:xfrm>
        </p:grpSpPr>
        <p:cxnSp>
          <p:nvCxnSpPr>
            <p:cNvPr id="44" name="Straight Connector 43"/>
            <p:cNvCxnSpPr/>
            <p:nvPr/>
          </p:nvCxnSpPr>
          <p:spPr>
            <a:xfrm rot="2700000">
              <a:off x="8634370" y="3402476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2700000">
              <a:off x="8630723" y="3598424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2700000">
              <a:off x="8630698" y="3787113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2700000">
              <a:off x="8637957" y="3979429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8900000" flipV="1">
              <a:off x="8630697" y="3500455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8900000" flipV="1">
              <a:off x="8630697" y="3689141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8900000" flipV="1">
              <a:off x="8630697" y="3881455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066800" y="2899230"/>
            <a:ext cx="3728361" cy="1143000"/>
            <a:chOff x="1066800" y="3127830"/>
            <a:chExt cx="3728361" cy="1143000"/>
          </a:xfrm>
        </p:grpSpPr>
        <p:grpSp>
          <p:nvGrpSpPr>
            <p:cNvPr id="52" name="Group 123"/>
            <p:cNvGrpSpPr/>
            <p:nvPr/>
          </p:nvGrpSpPr>
          <p:grpSpPr>
            <a:xfrm>
              <a:off x="1066800" y="3127830"/>
              <a:ext cx="3658349" cy="1143000"/>
              <a:chOff x="1066800" y="3127830"/>
              <a:chExt cx="3658349" cy="11430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066800" y="3127830"/>
                <a:ext cx="3657600" cy="114300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>
                <a:off x="4377677" y="3712464"/>
                <a:ext cx="694944" cy="0"/>
              </a:xfrm>
              <a:prstGeom prst="line">
                <a:avLst/>
              </a:prstGeom>
              <a:ln w="57150">
                <a:solidFill>
                  <a:srgbClr val="285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88"/>
            <p:cNvGrpSpPr/>
            <p:nvPr/>
          </p:nvGrpSpPr>
          <p:grpSpPr>
            <a:xfrm>
              <a:off x="4644436" y="3329576"/>
              <a:ext cx="150725" cy="766504"/>
              <a:chOff x="8630697" y="3327113"/>
              <a:chExt cx="150725" cy="72767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2700000">
                <a:off x="8634370" y="3402476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2700000">
                <a:off x="8630723" y="3598424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2700000">
                <a:off x="8630698" y="3787113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2700000">
                <a:off x="8637957" y="3979429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8900000" flipV="1">
                <a:off x="8630697" y="3500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8900000" flipV="1">
                <a:off x="8630697" y="3689141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8900000" flipV="1">
                <a:off x="8630697" y="3881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1995050" y="2846138"/>
            <a:ext cx="324692" cy="1101557"/>
            <a:chOff x="1995050" y="3074738"/>
            <a:chExt cx="324692" cy="1114268"/>
          </a:xfrm>
        </p:grpSpPr>
        <p:cxnSp>
          <p:nvCxnSpPr>
            <p:cNvPr id="64" name="Straight Connector 63"/>
            <p:cNvCxnSpPr/>
            <p:nvPr/>
          </p:nvCxnSpPr>
          <p:spPr>
            <a:xfrm rot="2700000">
              <a:off x="2004071" y="3234410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2700000">
              <a:off x="2000424" y="3611652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2700000">
              <a:off x="2005747" y="398942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8900000" flipV="1">
              <a:off x="2000398" y="342571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8900000" flipV="1">
              <a:off x="2000397" y="3798212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8900000" flipV="1">
              <a:off x="1995050" y="418900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>
            <a:stCxn id="33" idx="2"/>
          </p:cNvCxnSpPr>
          <p:nvPr/>
        </p:nvCxnSpPr>
        <p:spPr>
          <a:xfrm rot="16200000" flipH="1">
            <a:off x="1083305" y="2656208"/>
            <a:ext cx="887853" cy="16641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1999979" y="2931439"/>
            <a:ext cx="571684" cy="95897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2957599" y="2537929"/>
            <a:ext cx="610351" cy="10727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319264" y="2884035"/>
            <a:ext cx="1101673" cy="72524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8" idx="0"/>
          </p:cNvCxnSpPr>
          <p:nvPr/>
        </p:nvCxnSpPr>
        <p:spPr>
          <a:xfrm rot="5400000" flipH="1" flipV="1">
            <a:off x="5253915" y="4000583"/>
            <a:ext cx="517465" cy="13857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</p:cNvCxnSpPr>
          <p:nvPr/>
        </p:nvCxnSpPr>
        <p:spPr>
          <a:xfrm rot="16200000" flipV="1">
            <a:off x="6978905" y="4051898"/>
            <a:ext cx="464554" cy="9221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9004" y="1789329"/>
            <a:ext cx="200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Outer Court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99456" y="4717821"/>
            <a:ext cx="181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Holy Place</a:t>
            </a:r>
          </a:p>
        </p:txBody>
      </p:sp>
      <p:cxnSp>
        <p:nvCxnSpPr>
          <p:cNvPr id="78" name="Straight Arrow Connector 77"/>
          <p:cNvCxnSpPr>
            <a:cxnSpLocks/>
          </p:cNvCxnSpPr>
          <p:nvPr/>
        </p:nvCxnSpPr>
        <p:spPr>
          <a:xfrm flipH="1" flipV="1">
            <a:off x="4052308" y="3604973"/>
            <a:ext cx="105252" cy="10130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15893" y="4429467"/>
            <a:ext cx="134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Holy of Holies</a:t>
            </a:r>
          </a:p>
        </p:txBody>
      </p:sp>
      <p:cxnSp>
        <p:nvCxnSpPr>
          <p:cNvPr id="80" name="Straight Arrow Connector 79"/>
          <p:cNvCxnSpPr>
            <a:cxnSpLocks/>
          </p:cNvCxnSpPr>
          <p:nvPr/>
        </p:nvCxnSpPr>
        <p:spPr>
          <a:xfrm flipV="1">
            <a:off x="1776173" y="3592913"/>
            <a:ext cx="86622" cy="82120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13939" y="1810162"/>
            <a:ext cx="102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Body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613650" y="4716734"/>
            <a:ext cx="102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Mind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51031" y="4430568"/>
            <a:ext cx="100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Spirit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63256" y="2900030"/>
            <a:ext cx="1063256" cy="11509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317500">
              <a:srgbClr val="FFFF00">
                <a:alpha val="5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220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6" grpId="0"/>
      <p:bldP spid="6" grpId="1"/>
      <p:bldP spid="77" grpId="0"/>
      <p:bldP spid="77" grpId="1"/>
      <p:bldP spid="79" grpId="0"/>
      <p:bldP spid="79" grpId="1"/>
      <p:bldP spid="81" grpId="0"/>
      <p:bldP spid="82" grpId="0"/>
      <p:bldP spid="83" grpId="0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2290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12:9 ~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love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without hypocrisy. Abhor what is evil. Cling to what is good.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" y="1844326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tongue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016" y="2357280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truth</a:t>
            </a:r>
          </a:p>
        </p:txBody>
      </p:sp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Error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literally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deception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(NLT) 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71" y="1357095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falsehood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1171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6074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464920" y="711200"/>
            <a:ext cx="2028444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8:33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who condemns? It is Christ who died, and furthermore is also risen, who is even at the right hand of God, who also makes intercession for 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" y="2824039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katakrinō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judge against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821" y="33654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rather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kataginōskō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against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43" y="393335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103:14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He knows our frame; He remembers that we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0495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41384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6:28-29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they said to Him, “What shall we do, that we may work the works of God?”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64" y="132805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                            29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 answered and said to them, “This is the work of God, that you believe in Him whom He sent.”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38294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4305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1:13-14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Him you also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after you heard the word of truth, the gospel of your salvation; in whom also, having believed, you were sealed with the Holy Spirit of promise,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is the guarantee of our inheritance until the redemption of the purchased possession, to the praise of His glory.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13909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284570"/>
            <a:ext cx="45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3:19-4:06</a:t>
            </a:r>
          </a:p>
        </p:txBody>
      </p:sp>
    </p:spTree>
    <p:extLst>
      <p:ext uri="{BB962C8B-B14F-4D97-AF65-F5344CB8AC3E}">
        <p14:creationId xmlns:p14="http://schemas.microsoft.com/office/powerpoint/2010/main" val="2086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2D955A-1162-4868-BA7C-BA0DAF9E2C2D}" vid="{4CA64407-5F43-4094-BC39-079A56C2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1447</TotalTime>
  <Words>557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Constantia</vt:lpstr>
      <vt:lpstr>Abadi MT Condensed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2017-03-09T21:52:46Z</dcterms:created>
  <dcterms:modified xsi:type="dcterms:W3CDTF">2017-03-12T20:32:35Z</dcterms:modified>
</cp:coreProperties>
</file>